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9906000" cy="6858000" type="A4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5-11T06:59:22.989"/>
    </inkml:context>
    <inkml:brush xml:id="br0">
      <inkml:brushProperty name="width" value="0.035" units="cm"/>
      <inkml:brushProperty name="height" value="0.035" units="cm"/>
      <inkml:brushProperty name="ignorePressure" value="1"/>
    </inkml:brush>
  </inkml:definitions>
  <inkml:trace contextRef="#ctx0" brushRef="#br0">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12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39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477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7604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2727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595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45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16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765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189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12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566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01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21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31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36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1138F-A913-4798-BBF6-B0F3ED0CE5B9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B5D4301-37FC-498C-9B88-D81464DC7E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43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A0411742-6E0E-E752-7AF4-CB1894227D9C}"/>
              </a:ext>
            </a:extLst>
          </p:cNvPr>
          <p:cNvSpPr/>
          <p:nvPr/>
        </p:nvSpPr>
        <p:spPr>
          <a:xfrm>
            <a:off x="38913" y="18438"/>
            <a:ext cx="1722428" cy="5497137"/>
          </a:xfrm>
          <a:prstGeom prst="triangle">
            <a:avLst>
              <a:gd name="adj" fmla="val 4882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2"/>
              </a:solidFill>
            </a:endParaRPr>
          </a:p>
        </p:txBody>
      </p:sp>
      <p:sp>
        <p:nvSpPr>
          <p:cNvPr id="9" name="Gleichschenkliges Dreieck 8">
            <a:extLst>
              <a:ext uri="{FF2B5EF4-FFF2-40B4-BE49-F238E27FC236}">
                <a16:creationId xmlns:a16="http://schemas.microsoft.com/office/drawing/2014/main" id="{CF3F8376-9ED9-9346-EB36-F5217DF85CD8}"/>
              </a:ext>
            </a:extLst>
          </p:cNvPr>
          <p:cNvSpPr/>
          <p:nvPr/>
        </p:nvSpPr>
        <p:spPr>
          <a:xfrm rot="21105293">
            <a:off x="7331715" y="429734"/>
            <a:ext cx="1648435" cy="567355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Freihand 7">
                <a:extLst>
                  <a:ext uri="{FF2B5EF4-FFF2-40B4-BE49-F238E27FC236}">
                    <a16:creationId xmlns:a16="http://schemas.microsoft.com/office/drawing/2014/main" id="{AA94BFB8-DAD2-D04F-C1F6-D2E1D693D029}"/>
                  </a:ext>
                </a:extLst>
              </p14:cNvPr>
              <p14:cNvContentPartPr/>
              <p14:nvPr/>
            </p14:nvContentPartPr>
            <p14:xfrm>
              <a:off x="6037602" y="-537967"/>
              <a:ext cx="360" cy="360"/>
            </p14:xfrm>
          </p:contentPart>
        </mc:Choice>
        <mc:Fallback xmlns="">
          <p:pic>
            <p:nvPicPr>
              <p:cNvPr id="8" name="Freihand 7">
                <a:extLst>
                  <a:ext uri="{FF2B5EF4-FFF2-40B4-BE49-F238E27FC236}">
                    <a16:creationId xmlns:a16="http://schemas.microsoft.com/office/drawing/2014/main" id="{AA94BFB8-DAD2-D04F-C1F6-D2E1D693D02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31482" y="-54408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Rechteck 15">
            <a:extLst>
              <a:ext uri="{FF2B5EF4-FFF2-40B4-BE49-F238E27FC236}">
                <a16:creationId xmlns:a16="http://schemas.microsoft.com/office/drawing/2014/main" id="{25DBD330-DA1A-6D71-9EB1-E6378D6E263F}"/>
              </a:ext>
            </a:extLst>
          </p:cNvPr>
          <p:cNvSpPr/>
          <p:nvPr/>
        </p:nvSpPr>
        <p:spPr>
          <a:xfrm>
            <a:off x="19456" y="5515575"/>
            <a:ext cx="913411" cy="13144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Gleichschenkliges Dreieck 13">
            <a:extLst>
              <a:ext uri="{FF2B5EF4-FFF2-40B4-BE49-F238E27FC236}">
                <a16:creationId xmlns:a16="http://schemas.microsoft.com/office/drawing/2014/main" id="{70AFA132-AD62-C087-809C-4B0575D7D43C}"/>
              </a:ext>
            </a:extLst>
          </p:cNvPr>
          <p:cNvSpPr/>
          <p:nvPr/>
        </p:nvSpPr>
        <p:spPr>
          <a:xfrm rot="19741934">
            <a:off x="-279170" y="5476940"/>
            <a:ext cx="1030793" cy="9144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Gleichschenkliges Dreieck 14">
            <a:extLst>
              <a:ext uri="{FF2B5EF4-FFF2-40B4-BE49-F238E27FC236}">
                <a16:creationId xmlns:a16="http://schemas.microsoft.com/office/drawing/2014/main" id="{82EEE527-0C9F-0A20-C9EB-3CE045749BD6}"/>
              </a:ext>
            </a:extLst>
          </p:cNvPr>
          <p:cNvSpPr/>
          <p:nvPr/>
        </p:nvSpPr>
        <p:spPr>
          <a:xfrm>
            <a:off x="12906" y="5932658"/>
            <a:ext cx="1030793" cy="9144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4BF80CE-C3C4-DFDF-A16C-5C6B5680FE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943" y="0"/>
            <a:ext cx="7165587" cy="642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6901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Metadata/LabelInfo.xml><?xml version="1.0" encoding="utf-8"?>
<clbl:labelList xmlns:clbl="http://schemas.microsoft.com/office/2020/mipLabelMetadata">
  <clbl:label id="{42f063bf-ce3a-473c-8609-3866002c85b0}" enabled="1" method="Standard" siteId="{b914a242-e718-443b-a47c-6b4c649d8c0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A4-Papier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Facette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Hofrath, Jörg</dc:creator>
  <cp:lastModifiedBy>Hofrath, Jörg</cp:lastModifiedBy>
  <cp:revision>3</cp:revision>
  <cp:lastPrinted>2025-05-11T06:57:25Z</cp:lastPrinted>
  <dcterms:created xsi:type="dcterms:W3CDTF">2024-02-26T09:59:01Z</dcterms:created>
  <dcterms:modified xsi:type="dcterms:W3CDTF">2025-09-17T16:08:26Z</dcterms:modified>
</cp:coreProperties>
</file>